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9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2" autoAdjust="0"/>
    <p:restoredTop sz="94660"/>
  </p:normalViewPr>
  <p:slideViewPr>
    <p:cSldViewPr snapToGrid="0">
      <p:cViewPr varScale="1">
        <p:scale>
          <a:sx n="95" d="100"/>
          <a:sy n="95" d="100"/>
        </p:scale>
        <p:origin x="7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721292" y="2557181"/>
            <a:ext cx="7409145" cy="132556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8" name="Текст 2"/>
          <p:cNvSpPr>
            <a:spLocks noGrp="1"/>
          </p:cNvSpPr>
          <p:nvPr>
            <p:ph idx="10" hasCustomPrompt="1"/>
          </p:nvPr>
        </p:nvSpPr>
        <p:spPr>
          <a:xfrm>
            <a:off x="721292" y="4393462"/>
            <a:ext cx="7409145" cy="10929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3600" b="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073334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сновно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721291" y="201241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600" b="1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9" name="Текст 2"/>
          <p:cNvSpPr>
            <a:spLocks noGrp="1"/>
          </p:cNvSpPr>
          <p:nvPr>
            <p:ph idx="10" hasCustomPrompt="1"/>
          </p:nvPr>
        </p:nvSpPr>
        <p:spPr>
          <a:xfrm>
            <a:off x="721291" y="3579269"/>
            <a:ext cx="10515600" cy="244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3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302020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Фина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21292" y="2557181"/>
            <a:ext cx="7409145" cy="132556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Текст 2"/>
          <p:cNvSpPr>
            <a:spLocks noGrp="1"/>
          </p:cNvSpPr>
          <p:nvPr>
            <p:ph idx="10" hasCustomPrompt="1"/>
          </p:nvPr>
        </p:nvSpPr>
        <p:spPr>
          <a:xfrm>
            <a:off x="721292" y="4393462"/>
            <a:ext cx="7409145" cy="10929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3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464812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9680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1266193" y="2387934"/>
            <a:ext cx="5577039" cy="1470025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b="1" dirty="0"/>
              <a:t>Тема выступления</a:t>
            </a: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266192" y="4464150"/>
            <a:ext cx="6400800" cy="83891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Докладчик: ФИО</a:t>
            </a:r>
          </a:p>
        </p:txBody>
      </p:sp>
    </p:spTree>
    <p:extLst>
      <p:ext uri="{BB962C8B-B14F-4D97-AF65-F5344CB8AC3E}">
        <p14:creationId xmlns:p14="http://schemas.microsoft.com/office/powerpoint/2010/main" val="2695266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0"/>
          </p:nvPr>
        </p:nvSpPr>
        <p:spPr/>
      </p:sp>
    </p:spTree>
    <p:extLst>
      <p:ext uri="{BB962C8B-B14F-4D97-AF65-F5344CB8AC3E}">
        <p14:creationId xmlns:p14="http://schemas.microsoft.com/office/powerpoint/2010/main" val="2689244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871696" y="2664987"/>
            <a:ext cx="6854968" cy="89396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b="1" dirty="0"/>
              <a:t>Спасибо за внимание!</a:t>
            </a: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871696" y="4179463"/>
            <a:ext cx="6400800" cy="72618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3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Докладчик/Контакты</a:t>
            </a:r>
          </a:p>
        </p:txBody>
      </p:sp>
    </p:spTree>
    <p:extLst>
      <p:ext uri="{BB962C8B-B14F-4D97-AF65-F5344CB8AC3E}">
        <p14:creationId xmlns:p14="http://schemas.microsoft.com/office/powerpoint/2010/main" val="21530067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IT-Security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</TotalTime>
  <Words>12</Words>
  <Application>Microsoft Office PowerPoint</Application>
  <PresentationFormat>Широкоэкранный</PresentationFormat>
  <Paragraphs>4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5" baseType="lpstr">
      <vt:lpstr>Arial</vt:lpstr>
      <vt:lpstr>Тема IT-Security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Стафецкая Елена</cp:lastModifiedBy>
  <cp:revision>10</cp:revision>
  <dcterms:created xsi:type="dcterms:W3CDTF">2018-01-19T09:49:38Z</dcterms:created>
  <dcterms:modified xsi:type="dcterms:W3CDTF">2025-12-29T09:30:10Z</dcterms:modified>
</cp:coreProperties>
</file>